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4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</p:sldIdLst>
  <p:sldSz cx="24384000" cy="13716000"/>
  <p:notesSz cx="6858000" cy="9144000"/>
  <p:defaultTextStyle>
    <a:lvl1pPr defTabSz="584200">
      <a:defRPr sz="5000">
        <a:solidFill>
          <a:srgbClr val="3E231A"/>
        </a:solidFill>
        <a:latin typeface="Papyrus"/>
        <a:ea typeface="Papyrus"/>
        <a:cs typeface="Papyrus"/>
        <a:sym typeface="Papyrus"/>
      </a:defRPr>
    </a:lvl1pPr>
    <a:lvl2pPr indent="228600" defTabSz="584200">
      <a:defRPr sz="5000">
        <a:solidFill>
          <a:srgbClr val="3E231A"/>
        </a:solidFill>
        <a:latin typeface="Papyrus"/>
        <a:ea typeface="Papyrus"/>
        <a:cs typeface="Papyrus"/>
        <a:sym typeface="Papyrus"/>
      </a:defRPr>
    </a:lvl2pPr>
    <a:lvl3pPr indent="457200" defTabSz="584200">
      <a:defRPr sz="5000">
        <a:solidFill>
          <a:srgbClr val="3E231A"/>
        </a:solidFill>
        <a:latin typeface="Papyrus"/>
        <a:ea typeface="Papyrus"/>
        <a:cs typeface="Papyrus"/>
        <a:sym typeface="Papyrus"/>
      </a:defRPr>
    </a:lvl3pPr>
    <a:lvl4pPr indent="685800" defTabSz="584200">
      <a:defRPr sz="5000">
        <a:solidFill>
          <a:srgbClr val="3E231A"/>
        </a:solidFill>
        <a:latin typeface="Papyrus"/>
        <a:ea typeface="Papyrus"/>
        <a:cs typeface="Papyrus"/>
        <a:sym typeface="Papyrus"/>
      </a:defRPr>
    </a:lvl4pPr>
    <a:lvl5pPr indent="914400" defTabSz="584200">
      <a:defRPr sz="5000">
        <a:solidFill>
          <a:srgbClr val="3E231A"/>
        </a:solidFill>
        <a:latin typeface="Papyrus"/>
        <a:ea typeface="Papyrus"/>
        <a:cs typeface="Papyrus"/>
        <a:sym typeface="Papyrus"/>
      </a:defRPr>
    </a:lvl5pPr>
    <a:lvl6pPr indent="1143000" defTabSz="584200">
      <a:defRPr sz="5000">
        <a:solidFill>
          <a:srgbClr val="3E231A"/>
        </a:solidFill>
        <a:latin typeface="Papyrus"/>
        <a:ea typeface="Papyrus"/>
        <a:cs typeface="Papyrus"/>
        <a:sym typeface="Papyrus"/>
      </a:defRPr>
    </a:lvl6pPr>
    <a:lvl7pPr indent="1371600" defTabSz="584200">
      <a:defRPr sz="5000">
        <a:solidFill>
          <a:srgbClr val="3E231A"/>
        </a:solidFill>
        <a:latin typeface="Papyrus"/>
        <a:ea typeface="Papyrus"/>
        <a:cs typeface="Papyrus"/>
        <a:sym typeface="Papyrus"/>
      </a:defRPr>
    </a:lvl7pPr>
    <a:lvl8pPr indent="1600200" defTabSz="584200">
      <a:defRPr sz="5000">
        <a:solidFill>
          <a:srgbClr val="3E231A"/>
        </a:solidFill>
        <a:latin typeface="Papyrus"/>
        <a:ea typeface="Papyrus"/>
        <a:cs typeface="Papyrus"/>
        <a:sym typeface="Papyrus"/>
      </a:defRPr>
    </a:lvl8pPr>
    <a:lvl9pPr indent="1828800" defTabSz="584200">
      <a:defRPr sz="5000">
        <a:solidFill>
          <a:srgbClr val="3E231A"/>
        </a:solidFill>
        <a:latin typeface="Papyrus"/>
        <a:ea typeface="Papyrus"/>
        <a:cs typeface="Papyrus"/>
        <a:sym typeface="Papyru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696" y="-1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306449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Subtítul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lnSpc>
                <a:spcPct val="100000"/>
              </a:lnSpc>
              <a:defRPr sz="112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Texto do título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çã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Sub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833937" y="2375296"/>
            <a:ext cx="14716126" cy="4875611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lnSpc>
                <a:spcPct val="100000"/>
              </a:lnSpc>
              <a:defRPr sz="10000" cap="none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3E231A"/>
                </a:solidFill>
              </a:rPr>
              <a:t>Texto do título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4833937" y="7286625"/>
            <a:ext cx="14716126" cy="205382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alínea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833937" y="892968"/>
            <a:ext cx="14716126" cy="2964657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lnSpc>
                <a:spcPct val="100000"/>
              </a:lnSpc>
              <a:defRPr sz="10000" cap="none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3E231A"/>
                </a:solidFill>
              </a:rPr>
              <a:t>Texto do título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4833937" y="3964781"/>
            <a:ext cx="14716126" cy="8215313"/>
          </a:xfrm>
          <a:prstGeom prst="rect">
            <a:avLst/>
          </a:prstGeom>
        </p:spPr>
        <p:txBody>
          <a:bodyPr lIns="0" tIns="0" rIns="0" bIns="0"/>
          <a:lstStyle>
            <a:lvl1pPr marL="643021" indent="-643021" defTabSz="584200">
              <a:lnSpc>
                <a:spcPct val="100000"/>
              </a:lnSpc>
              <a:spcBef>
                <a:spcPts val="3000"/>
              </a:spcBef>
              <a:buSzPct val="25000"/>
              <a:buBlip>
                <a:blip r:embed="rId3"/>
              </a:buBlip>
              <a:def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  <a:lvl2pPr marL="1112921" indent="-643021" defTabSz="584200">
              <a:lnSpc>
                <a:spcPct val="100000"/>
              </a:lnSpc>
              <a:spcBef>
                <a:spcPts val="3000"/>
              </a:spcBef>
              <a:buSzPct val="25000"/>
              <a:buBlip>
                <a:blip r:embed="rId3"/>
              </a:buBlip>
              <a:def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2pPr>
            <a:lvl3pPr marL="1582821" indent="-643021" defTabSz="584200">
              <a:lnSpc>
                <a:spcPct val="100000"/>
              </a:lnSpc>
              <a:spcBef>
                <a:spcPts val="3000"/>
              </a:spcBef>
              <a:buSzPct val="25000"/>
              <a:buBlip>
                <a:blip r:embed="rId3"/>
              </a:buBlip>
              <a:def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3pPr>
            <a:lvl4pPr marL="2052721" indent="-643021" defTabSz="584200">
              <a:lnSpc>
                <a:spcPct val="100000"/>
              </a:lnSpc>
              <a:spcBef>
                <a:spcPts val="3000"/>
              </a:spcBef>
              <a:buSzPct val="25000"/>
              <a:buBlip>
                <a:blip r:embed="rId3"/>
              </a:buBlip>
              <a:def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4pPr>
            <a:lvl5pPr marL="2522621" indent="-643021" defTabSz="584200">
              <a:lnSpc>
                <a:spcPct val="100000"/>
              </a:lnSpc>
              <a:spcBef>
                <a:spcPts val="3000"/>
              </a:spcBef>
              <a:buSzPct val="25000"/>
              <a:buBlip>
                <a:blip r:embed="rId3"/>
              </a:buBlip>
              <a:def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a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4405312" y="1964531"/>
            <a:ext cx="7875985" cy="5679282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lnSpc>
                <a:spcPct val="100000"/>
              </a:lnSpc>
              <a:defRPr sz="9400" cap="none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400">
                <a:solidFill>
                  <a:srgbClr val="3E231A"/>
                </a:solidFill>
              </a:rPr>
              <a:t>Texto do título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405312" y="7661671"/>
            <a:ext cx="7875985" cy="412551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rca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4833937" y="1643062"/>
            <a:ext cx="14716126" cy="10429876"/>
          </a:xfrm>
          <a:prstGeom prst="rect">
            <a:avLst/>
          </a:prstGeom>
        </p:spPr>
        <p:txBody>
          <a:bodyPr lIns="0" tIns="0" rIns="0" bIns="0"/>
          <a:lstStyle>
            <a:lvl1pPr marL="643021" indent="-643021" defTabSz="584200">
              <a:lnSpc>
                <a:spcPct val="100000"/>
              </a:lnSpc>
              <a:spcBef>
                <a:spcPts val="3000"/>
              </a:spcBef>
              <a:buSzPct val="25000"/>
              <a:buBlip>
                <a:blip r:embed="rId3"/>
              </a:buBlip>
              <a:def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  <a:lvl2pPr marL="1112921" indent="-643021" defTabSz="584200">
              <a:lnSpc>
                <a:spcPct val="100000"/>
              </a:lnSpc>
              <a:spcBef>
                <a:spcPts val="3000"/>
              </a:spcBef>
              <a:buSzPct val="25000"/>
              <a:buBlip>
                <a:blip r:embed="rId3"/>
              </a:buBlip>
              <a:def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2pPr>
            <a:lvl3pPr marL="1582821" indent="-643021" defTabSz="584200">
              <a:lnSpc>
                <a:spcPct val="100000"/>
              </a:lnSpc>
              <a:spcBef>
                <a:spcPts val="3000"/>
              </a:spcBef>
              <a:buSzPct val="25000"/>
              <a:buBlip>
                <a:blip r:embed="rId3"/>
              </a:buBlip>
              <a:def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3pPr>
            <a:lvl4pPr marL="2052721" indent="-643021" defTabSz="584200">
              <a:lnSpc>
                <a:spcPct val="100000"/>
              </a:lnSpc>
              <a:spcBef>
                <a:spcPts val="3000"/>
              </a:spcBef>
              <a:buSzPct val="25000"/>
              <a:buBlip>
                <a:blip r:embed="rId3"/>
              </a:buBlip>
              <a:def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4pPr>
            <a:lvl5pPr marL="2522621" indent="-643021" defTabSz="584200">
              <a:lnSpc>
                <a:spcPct val="100000"/>
              </a:lnSpc>
              <a:spcBef>
                <a:spcPts val="3000"/>
              </a:spcBef>
              <a:buSzPct val="25000"/>
              <a:buBlip>
                <a:blip r:embed="rId3"/>
              </a:buBlip>
              <a:def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a -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a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4833937" y="9394031"/>
            <a:ext cx="14716126" cy="1785938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lnSpc>
                <a:spcPct val="100000"/>
              </a:lnSpc>
              <a:defRPr sz="10000" cap="none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3E231A"/>
                </a:solidFill>
              </a:rPr>
              <a:t>Texto do título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833937" y="11019234"/>
            <a:ext cx="14716126" cy="205382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a - horizont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lnSpc>
                <a:spcPct val="100000"/>
              </a:lnSpc>
              <a:defRPr sz="112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Texto do título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a -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a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1"/>
          <p:cNvGrpSpPr/>
          <p:nvPr/>
        </p:nvGrpSpPr>
        <p:grpSpPr>
          <a:xfrm>
            <a:off x="5130800" y="2908300"/>
            <a:ext cx="14122400" cy="127000"/>
            <a:chOff x="0" y="0"/>
            <a:chExt cx="14122400" cy="127000"/>
          </a:xfrm>
        </p:grpSpPr>
        <p:pic>
          <p:nvPicPr>
            <p:cNvPr id="48" name="TypesetFlourish_Shape_Big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845300" y="0"/>
              <a:ext cx="431800" cy="127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63500"/>
              <a:ext cx="68453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7277100" y="63500"/>
              <a:ext cx="68453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2095500" y="1181100"/>
            <a:ext cx="20193000" cy="16129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cap="none"/>
            </a:pPr>
            <a:r>
              <a:rPr sz="9800" cap="all"/>
              <a:t>Texto do título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2095500" y="3200400"/>
            <a:ext cx="201930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B6492C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B6492C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B6492C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B6492C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B6492C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Sub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/>
          <p:cNvGrpSpPr/>
          <p:nvPr/>
        </p:nvGrpSpPr>
        <p:grpSpPr>
          <a:xfrm>
            <a:off x="5130800" y="6807200"/>
            <a:ext cx="14122400" cy="127000"/>
            <a:chOff x="0" y="0"/>
            <a:chExt cx="14122400" cy="127000"/>
          </a:xfrm>
        </p:grpSpPr>
        <p:pic>
          <p:nvPicPr>
            <p:cNvPr id="55" name="TypesetFlourish_Shape_Big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845300" y="0"/>
              <a:ext cx="431800" cy="127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63500"/>
              <a:ext cx="68453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7277100" y="63500"/>
              <a:ext cx="68453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2095500" y="3213100"/>
            <a:ext cx="20193000" cy="35687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/>
            </a:pPr>
            <a:r>
              <a:rPr sz="9800" cap="all"/>
              <a:t>Texto do título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2095500" y="7086600"/>
            <a:ext cx="20193000" cy="1790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B6492C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B6492C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B6492C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B6492C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B6492C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a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9800" cap="all"/>
              <a:t>Texto do título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7554B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7554B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7554B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7554B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7554B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- centr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lnSpc>
                <a:spcPct val="100000"/>
              </a:lnSpc>
              <a:defRPr sz="112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Texto do título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a - vertic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lnSpc>
                <a:spcPct val="100000"/>
              </a:lnSpc>
              <a:defRPr sz="84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Texto do título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4387453" y="6697265"/>
            <a:ext cx="7500938" cy="578643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- top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lnSpc>
                <a:spcPct val="100000"/>
              </a:lnSpc>
              <a:defRPr sz="112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Texto do título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alínea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lnSpc>
                <a:spcPct val="100000"/>
              </a:lnSpc>
              <a:defRPr sz="112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Texto do título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</p:spPr>
        <p:txBody>
          <a:bodyPr lIns="0" tIns="0" rIns="0" bIns="0"/>
          <a:lstStyle>
            <a:lvl1pPr marL="608263" indent="-608263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1052763" indent="-608263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497263" indent="-608263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941763" indent="-608263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386263" indent="-608263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, alíneas e fotograf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lnSpc>
                <a:spcPct val="100000"/>
              </a:lnSpc>
              <a:defRPr sz="112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Texto do título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 lIns="0" tIns="0" rIns="0" bIns="0"/>
          <a:lstStyle>
            <a:lvl1pPr marL="465364" indent="-465364" defTabSz="584200">
              <a:lnSpc>
                <a:spcPct val="100000"/>
              </a:lnSpc>
              <a:spcBef>
                <a:spcPts val="3200"/>
              </a:spcBef>
              <a:buSzPct val="75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808264" indent="-465364" defTabSz="584200">
              <a:lnSpc>
                <a:spcPct val="100000"/>
              </a:lnSpc>
              <a:spcBef>
                <a:spcPts val="3200"/>
              </a:spcBef>
              <a:buSzPct val="75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354364" indent="-465364" defTabSz="584200">
              <a:lnSpc>
                <a:spcPct val="100000"/>
              </a:lnSpc>
              <a:spcBef>
                <a:spcPts val="3200"/>
              </a:spcBef>
              <a:buSzPct val="75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798864" indent="-465364" defTabSz="584200">
              <a:lnSpc>
                <a:spcPct val="100000"/>
              </a:lnSpc>
              <a:spcBef>
                <a:spcPts val="3200"/>
              </a:spcBef>
              <a:buSzPct val="75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243364" indent="-465364" defTabSz="584200">
              <a:lnSpc>
                <a:spcPct val="100000"/>
              </a:lnSpc>
              <a:spcBef>
                <a:spcPts val="3200"/>
              </a:spcBef>
              <a:buSzPct val="75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rca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 lIns="0" tIns="0" rIns="0" bIns="0"/>
          <a:lstStyle>
            <a:lvl1pPr marL="608263" indent="-608263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1052763" indent="-608263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497263" indent="-608263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941763" indent="-608263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386263" indent="-608263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a -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27" Type="http://schemas.openxmlformats.org/officeDocument/2006/relationships/image" Target="../media/image2.jpeg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20700" y="3429000"/>
            <a:ext cx="233426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lvl="0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587500" y="1143000"/>
            <a:ext cx="21209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0">
              <a:defRPr sz="1800" cap="none"/>
            </a:pPr>
            <a:r>
              <a:rPr sz="9800" cap="all"/>
              <a:t>Texto do título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587500" y="3873500"/>
            <a:ext cx="21209000" cy="889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28"/>
              </a:buBlip>
            </a:lvl1pPr>
            <a:lvl2pPr>
              <a:buBlip>
                <a:blip r:embed="rId28"/>
              </a:buBlip>
            </a:lvl2pPr>
            <a:lvl3pPr>
              <a:buBlip>
                <a:blip r:embed="rId28"/>
              </a:buBlip>
            </a:lvl3pPr>
            <a:lvl4pPr>
              <a:buBlip>
                <a:blip r:embed="rId28"/>
              </a:buBlip>
            </a:lvl4pPr>
            <a:lvl5pPr>
              <a:buBlip>
                <a:blip r:embed="rId28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7554B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7554B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7554B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7554B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7554B"/>
                </a:solidFill>
              </a:rPr>
              <a:t>Nível cinco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 xmlns:p14="http://schemas.microsoft.com/office/powerpoint/2010/main" spd="med"/>
  <p:txStyles>
    <p:titleStyle>
      <a:lvl1pPr algn="ctr" defTabSz="825500">
        <a:lnSpc>
          <a:spcPct val="80000"/>
        </a:lnSpc>
        <a:defRPr sz="9800" cap="all">
          <a:latin typeface="Academy Engraved LET"/>
          <a:ea typeface="Academy Engraved LET"/>
          <a:cs typeface="Academy Engraved LET"/>
          <a:sym typeface="Academy Engraved LET"/>
        </a:defRPr>
      </a:lvl1pPr>
      <a:lvl2pPr indent="228600" algn="ctr" defTabSz="825500">
        <a:lnSpc>
          <a:spcPct val="80000"/>
        </a:lnSpc>
        <a:defRPr sz="9800" cap="all">
          <a:latin typeface="Academy Engraved LET"/>
          <a:ea typeface="Academy Engraved LET"/>
          <a:cs typeface="Academy Engraved LET"/>
          <a:sym typeface="Academy Engraved LET"/>
        </a:defRPr>
      </a:lvl2pPr>
      <a:lvl3pPr indent="457200" algn="ctr" defTabSz="825500">
        <a:lnSpc>
          <a:spcPct val="80000"/>
        </a:lnSpc>
        <a:defRPr sz="9800" cap="all">
          <a:latin typeface="Academy Engraved LET"/>
          <a:ea typeface="Academy Engraved LET"/>
          <a:cs typeface="Academy Engraved LET"/>
          <a:sym typeface="Academy Engraved LET"/>
        </a:defRPr>
      </a:lvl3pPr>
      <a:lvl4pPr indent="685800" algn="ctr" defTabSz="825500">
        <a:lnSpc>
          <a:spcPct val="80000"/>
        </a:lnSpc>
        <a:defRPr sz="9800" cap="all">
          <a:latin typeface="Academy Engraved LET"/>
          <a:ea typeface="Academy Engraved LET"/>
          <a:cs typeface="Academy Engraved LET"/>
          <a:sym typeface="Academy Engraved LET"/>
        </a:defRPr>
      </a:lvl4pPr>
      <a:lvl5pPr indent="914400" algn="ctr" defTabSz="825500">
        <a:lnSpc>
          <a:spcPct val="80000"/>
        </a:lnSpc>
        <a:defRPr sz="9800" cap="all">
          <a:latin typeface="Academy Engraved LET"/>
          <a:ea typeface="Academy Engraved LET"/>
          <a:cs typeface="Academy Engraved LET"/>
          <a:sym typeface="Academy Engraved LET"/>
        </a:defRPr>
      </a:lvl5pPr>
      <a:lvl6pPr indent="1143000" algn="ctr" defTabSz="825500">
        <a:lnSpc>
          <a:spcPct val="80000"/>
        </a:lnSpc>
        <a:defRPr sz="9800" cap="all">
          <a:latin typeface="Academy Engraved LET"/>
          <a:ea typeface="Academy Engraved LET"/>
          <a:cs typeface="Academy Engraved LET"/>
          <a:sym typeface="Academy Engraved LET"/>
        </a:defRPr>
      </a:lvl6pPr>
      <a:lvl7pPr indent="1371600" algn="ctr" defTabSz="825500">
        <a:lnSpc>
          <a:spcPct val="80000"/>
        </a:lnSpc>
        <a:defRPr sz="9800" cap="all">
          <a:latin typeface="Academy Engraved LET"/>
          <a:ea typeface="Academy Engraved LET"/>
          <a:cs typeface="Academy Engraved LET"/>
          <a:sym typeface="Academy Engraved LET"/>
        </a:defRPr>
      </a:lvl7pPr>
      <a:lvl8pPr indent="1600200" algn="ctr" defTabSz="825500">
        <a:lnSpc>
          <a:spcPct val="80000"/>
        </a:lnSpc>
        <a:defRPr sz="9800" cap="all">
          <a:latin typeface="Academy Engraved LET"/>
          <a:ea typeface="Academy Engraved LET"/>
          <a:cs typeface="Academy Engraved LET"/>
          <a:sym typeface="Academy Engraved LET"/>
        </a:defRPr>
      </a:lvl8pPr>
      <a:lvl9pPr indent="1828800" algn="ctr" defTabSz="825500">
        <a:lnSpc>
          <a:spcPct val="80000"/>
        </a:lnSpc>
        <a:defRPr sz="9800" cap="all">
          <a:latin typeface="Academy Engraved LET"/>
          <a:ea typeface="Academy Engraved LET"/>
          <a:cs typeface="Academy Engraved LET"/>
          <a:sym typeface="Academy Engraved LET"/>
        </a:defRPr>
      </a:lvl9pPr>
    </p:titleStyle>
    <p:bodyStyle>
      <a:lvl1pPr marL="635000" indent="-635000" defTabSz="825500">
        <a:lnSpc>
          <a:spcPct val="110000"/>
        </a:lnSpc>
        <a:spcBef>
          <a:spcPts val="7700"/>
        </a:spcBef>
        <a:buSzPct val="45000"/>
        <a:buBlip>
          <a:blip r:embed="rId28"/>
        </a:buBlip>
        <a:defRPr sz="56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1pPr>
      <a:lvl2pPr marL="1270000" indent="-635000" defTabSz="825500">
        <a:lnSpc>
          <a:spcPct val="110000"/>
        </a:lnSpc>
        <a:spcBef>
          <a:spcPts val="7700"/>
        </a:spcBef>
        <a:buSzPct val="45000"/>
        <a:buBlip>
          <a:blip r:embed="rId28"/>
        </a:buBlip>
        <a:defRPr sz="56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2pPr>
      <a:lvl3pPr marL="1905000" indent="-635000" defTabSz="825500">
        <a:lnSpc>
          <a:spcPct val="110000"/>
        </a:lnSpc>
        <a:spcBef>
          <a:spcPts val="7700"/>
        </a:spcBef>
        <a:buSzPct val="45000"/>
        <a:buBlip>
          <a:blip r:embed="rId28"/>
        </a:buBlip>
        <a:defRPr sz="56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3pPr>
      <a:lvl4pPr marL="2540000" indent="-635000" defTabSz="825500">
        <a:lnSpc>
          <a:spcPct val="110000"/>
        </a:lnSpc>
        <a:spcBef>
          <a:spcPts val="7700"/>
        </a:spcBef>
        <a:buSzPct val="45000"/>
        <a:buBlip>
          <a:blip r:embed="rId28"/>
        </a:buBlip>
        <a:defRPr sz="56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4pPr>
      <a:lvl5pPr marL="3175000" indent="-635000" defTabSz="825500">
        <a:lnSpc>
          <a:spcPct val="110000"/>
        </a:lnSpc>
        <a:spcBef>
          <a:spcPts val="7700"/>
        </a:spcBef>
        <a:buSzPct val="45000"/>
        <a:buBlip>
          <a:blip r:embed="rId28"/>
        </a:buBlip>
        <a:defRPr sz="56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5pPr>
      <a:lvl6pPr marL="3810000" indent="-635000" defTabSz="825500">
        <a:lnSpc>
          <a:spcPct val="110000"/>
        </a:lnSpc>
        <a:spcBef>
          <a:spcPts val="7700"/>
        </a:spcBef>
        <a:buSzPct val="45000"/>
        <a:buBlip>
          <a:blip r:embed="rId28"/>
        </a:buBlip>
        <a:defRPr sz="56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6pPr>
      <a:lvl7pPr marL="4445000" indent="-635000" defTabSz="825500">
        <a:lnSpc>
          <a:spcPct val="110000"/>
        </a:lnSpc>
        <a:spcBef>
          <a:spcPts val="7700"/>
        </a:spcBef>
        <a:buSzPct val="45000"/>
        <a:buBlip>
          <a:blip r:embed="rId28"/>
        </a:buBlip>
        <a:defRPr sz="56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7pPr>
      <a:lvl8pPr marL="5080000" indent="-635000" defTabSz="825500">
        <a:lnSpc>
          <a:spcPct val="110000"/>
        </a:lnSpc>
        <a:spcBef>
          <a:spcPts val="7700"/>
        </a:spcBef>
        <a:buSzPct val="45000"/>
        <a:buBlip>
          <a:blip r:embed="rId28"/>
        </a:buBlip>
        <a:defRPr sz="56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8pPr>
      <a:lvl9pPr marL="5715000" indent="-635000" defTabSz="825500">
        <a:lnSpc>
          <a:spcPct val="110000"/>
        </a:lnSpc>
        <a:spcBef>
          <a:spcPts val="7700"/>
        </a:spcBef>
        <a:buSzPct val="45000"/>
        <a:buBlip>
          <a:blip r:embed="rId28"/>
        </a:buBlip>
        <a:defRPr sz="56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t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9800" cap="all" dirty="0"/>
              <a:t>ONDE CANALIZAR A SUA FORÇA NESSE NOVO ANO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B6492C"/>
                </a:solidFill>
              </a:rPr>
              <a:t>Salmo  18: 1-3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body" idx="4294967295"/>
          </p:nvPr>
        </p:nvSpPr>
        <p:spPr>
          <a:xfrm>
            <a:off x="2470745" y="2750343"/>
            <a:ext cx="19442510" cy="8215314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Jó 6: 12</a:t>
            </a:r>
          </a:p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 i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"Acaso, a minha força é a força da pedra? Ou é de bronze a minha carne?”</a:t>
            </a:r>
          </a:p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 i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Jó 12: 13</a:t>
            </a:r>
          </a:p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 i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"Não! Com Deus está a sabedoria e a força; ele tem conselho e entendimento."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body" idx="4294967295"/>
          </p:nvPr>
        </p:nvSpPr>
        <p:spPr>
          <a:xfrm>
            <a:off x="2470745" y="2750343"/>
            <a:ext cx="19442510" cy="8215314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Salmo 29: 11</a:t>
            </a:r>
          </a:p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"O SENHOR dá força ao seu povo, o SENHOR abençoa com paz ao seu povo."</a:t>
            </a:r>
          </a:p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00" b="1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body" idx="4294967295"/>
          </p:nvPr>
        </p:nvSpPr>
        <p:spPr>
          <a:xfrm>
            <a:off x="2470745" y="2750343"/>
            <a:ext cx="19442510" cy="9535717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Canalize sua força pela expansão do Reino de Deus</a:t>
            </a:r>
          </a:p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00" b="1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Shape 151"/>
          <p:cNvSpPr>
            <a:spLocks noGrp="1"/>
          </p:cNvSpPr>
          <p:nvPr>
            <p:ph type="title" idx="4294967295"/>
          </p:nvPr>
        </p:nvSpPr>
        <p:spPr>
          <a:xfrm>
            <a:off x="2095500" y="993775"/>
            <a:ext cx="20193000" cy="1317625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 cap="none"/>
            </a:pPr>
            <a:r>
              <a:rPr sz="5800" cap="all"/>
              <a:t>ONDE CANALIZAR A SUA FORÇA NESSE NOVO ANO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body" idx="4294967295"/>
          </p:nvPr>
        </p:nvSpPr>
        <p:spPr>
          <a:xfrm>
            <a:off x="2470745" y="2750343"/>
            <a:ext cx="19442510" cy="9535717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00" b="1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00" b="1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Existem DOIS REINOS nesse mundo:</a:t>
            </a:r>
          </a:p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00" b="1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69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Reino de Deus </a:t>
            </a:r>
          </a:p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69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reino das trevas 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build="p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body" idx="4294967295"/>
          </p:nvPr>
        </p:nvSpPr>
        <p:spPr>
          <a:xfrm>
            <a:off x="2470745" y="2750343"/>
            <a:ext cx="19442510" cy="9535717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00" b="1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00" b="1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-- ambos os reinos atuam de forma visível e invisível </a:t>
            </a:r>
          </a:p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00" b="1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-- ambos os reinos tem pessoas atuando para a sua expansão 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1" build="p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4294967295"/>
          </p:nvPr>
        </p:nvSpPr>
        <p:spPr>
          <a:xfrm>
            <a:off x="2470745" y="2750343"/>
            <a:ext cx="19442510" cy="9535717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00" b="1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00" b="1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8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que reino você pertence?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build="p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body" idx="4294967295"/>
          </p:nvPr>
        </p:nvSpPr>
        <p:spPr>
          <a:xfrm>
            <a:off x="2470745" y="2750343"/>
            <a:ext cx="19442510" cy="9535717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00" b="1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00" b="1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8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Você está convicto da importância do Reino de Deus?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body" idx="4294967295"/>
          </p:nvPr>
        </p:nvSpPr>
        <p:spPr>
          <a:xfrm>
            <a:off x="2470745" y="2750343"/>
            <a:ext cx="19442510" cy="9535717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00" b="1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00" b="1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8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Você está contribuindo, por todos os meios, para que o Reino de Deus chegue à outras pessoas?</a:t>
            </a:r>
          </a:p>
        </p:txBody>
      </p:sp>
      <p:sp>
        <p:nvSpPr>
          <p:cNvPr id="162" name="Shape 162"/>
          <p:cNvSpPr>
            <a:spLocks noGrp="1"/>
          </p:cNvSpPr>
          <p:nvPr>
            <p:ph type="title" idx="4294967295"/>
          </p:nvPr>
        </p:nvSpPr>
        <p:spPr>
          <a:xfrm>
            <a:off x="2095500" y="993775"/>
            <a:ext cx="20193000" cy="1317625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 cap="none"/>
            </a:pPr>
            <a:r>
              <a:rPr sz="5800" cap="all"/>
              <a:t>ONDE CANALIZAR A SUA FORÇA NESSE NOVO ANO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body" idx="4294967295"/>
          </p:nvPr>
        </p:nvSpPr>
        <p:spPr>
          <a:xfrm>
            <a:off x="2470745" y="2750343"/>
            <a:ext cx="19442510" cy="8215314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Mateus 11: 12</a:t>
            </a:r>
          </a:p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"Desde os dias de João Batista até agora, o Reino dos céus é tomado à força, e os que usam de força se apoderam dele."</a:t>
            </a:r>
          </a:p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00" b="1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build="p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body" idx="4294967295"/>
          </p:nvPr>
        </p:nvSpPr>
        <p:spPr>
          <a:xfrm>
            <a:off x="2470745" y="2750343"/>
            <a:ext cx="19442510" cy="9293226"/>
          </a:xfrm>
          <a:prstGeom prst="rect">
            <a:avLst/>
          </a:prstGeom>
        </p:spPr>
        <p:txBody>
          <a:bodyPr lIns="0" tIns="0" rIns="0" bIns="0" anchor="t"/>
          <a:lstStyle/>
          <a:p>
            <a:pPr marL="903705" lvl="0" indent="-903705" defTabSz="584200">
              <a:lnSpc>
                <a:spcPct val="100000"/>
              </a:lnSpc>
              <a:spcBef>
                <a:spcPts val="3000"/>
              </a:spcBef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Canalize a sua força no seu relacionamento com Deus </a:t>
            </a:r>
          </a:p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00" b="1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Canalize sua força nos seus relacionamentos </a:t>
            </a:r>
          </a:p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00" b="1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Canalize sua força pela expansão do Reino de Deus</a:t>
            </a:r>
          </a:p>
        </p:txBody>
      </p:sp>
      <p:sp>
        <p:nvSpPr>
          <p:cNvPr id="167" name="Shape 167"/>
          <p:cNvSpPr>
            <a:spLocks noGrp="1"/>
          </p:cNvSpPr>
          <p:nvPr>
            <p:ph type="title" idx="4294967295"/>
          </p:nvPr>
        </p:nvSpPr>
        <p:spPr>
          <a:xfrm>
            <a:off x="2095500" y="993775"/>
            <a:ext cx="20193000" cy="1317625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 cap="none"/>
            </a:pPr>
            <a:r>
              <a:rPr sz="5800" cap="all"/>
              <a:t>ONDE CANALIZAR A SUA FORÇA NESSE NOVO ANO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6558" y="0"/>
            <a:ext cx="9810884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body" idx="4294967295"/>
          </p:nvPr>
        </p:nvSpPr>
        <p:spPr>
          <a:xfrm>
            <a:off x="2470745" y="2750343"/>
            <a:ext cx="19442510" cy="8215314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Mateus 11: 12</a:t>
            </a:r>
          </a:p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"Desde os dias de João Batista até agora, o Reino dos céus é tomado à força, e os que usam de força se apoderam dele."</a:t>
            </a:r>
          </a:p>
          <a:p>
            <a:pPr marL="0" lvl="0" indent="0" algn="ctr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00" b="1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build="p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 idx="4294967295"/>
          </p:nvPr>
        </p:nvSpPr>
        <p:spPr>
          <a:xfrm>
            <a:off x="1960033" y="5020733"/>
            <a:ext cx="21209001" cy="3245777"/>
          </a:xfrm>
          <a:prstGeom prst="rect">
            <a:avLst/>
          </a:prstGeom>
        </p:spPr>
        <p:txBody>
          <a:bodyPr/>
          <a:lstStyle>
            <a:lvl1pPr defTabSz="751205">
              <a:defRPr sz="17381"/>
            </a:lvl1pPr>
          </a:lstStyle>
          <a:p>
            <a:pPr lvl="0">
              <a:defRPr sz="1800" cap="none"/>
            </a:pPr>
            <a:r>
              <a:rPr sz="17381" cap="all"/>
              <a:t>ORAÇÃO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 idx="4294967295"/>
          </p:nvPr>
        </p:nvSpPr>
        <p:spPr>
          <a:xfrm>
            <a:off x="1587500" y="5969000"/>
            <a:ext cx="21209000" cy="1778000"/>
          </a:xfrm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 lvl="0">
              <a:defRPr sz="1800" cap="none"/>
            </a:pPr>
            <a:r>
              <a:rPr sz="9212" cap="all"/>
              <a:t>O quê é força?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body" idx="4294967295"/>
          </p:nvPr>
        </p:nvSpPr>
        <p:spPr>
          <a:xfrm>
            <a:off x="2543108" y="4154355"/>
            <a:ext cx="19297784" cy="7212939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defTabSz="484886">
              <a:lnSpc>
                <a:spcPct val="100000"/>
              </a:lnSpc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316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s.f. Robustez; que tem grande vigor ou potência física; que é forte.</a:t>
            </a:r>
          </a:p>
          <a:p>
            <a:pPr marL="0" lvl="0" indent="0" defTabSz="484886">
              <a:lnSpc>
                <a:spcPct val="100000"/>
              </a:lnSpc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316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Física. O que altera ou provoca um movimento uniforme num corpo, cessando seu estado de repouso; representa-se por f ou F.</a:t>
            </a:r>
          </a:p>
          <a:p>
            <a:pPr marL="0" lvl="0" indent="0" defTabSz="484886">
              <a:lnSpc>
                <a:spcPct val="100000"/>
              </a:lnSpc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316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Impulso; o que ocasiona movimento ou faz alguma coisa se mover.</a:t>
            </a:r>
          </a:p>
          <a:p>
            <a:pPr marL="0" lvl="0" indent="0" defTabSz="484886">
              <a:lnSpc>
                <a:spcPct val="100000"/>
              </a:lnSpc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316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Violência: usou de força para vencer o inimigo.</a:t>
            </a:r>
          </a:p>
          <a:p>
            <a:pPr marL="0" lvl="0" indent="0" defTabSz="484886">
              <a:lnSpc>
                <a:spcPct val="100000"/>
              </a:lnSpc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316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Influência; que exerce certo poder sobre algo ou alguém: a força de um medicamento; a força de uma crítica.</a:t>
            </a:r>
          </a:p>
          <a:p>
            <a:pPr marL="0" lvl="0" indent="0" defTabSz="484886">
              <a:lnSpc>
                <a:spcPct val="100000"/>
              </a:lnSpc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316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Domínio; o que expressa autoridade: a força da constituição.</a:t>
            </a:r>
          </a:p>
        </p:txBody>
      </p:sp>
      <p:sp>
        <p:nvSpPr>
          <p:cNvPr id="130" name="Shape 130"/>
          <p:cNvSpPr>
            <a:spLocks noGrp="1"/>
          </p:cNvSpPr>
          <p:nvPr>
            <p:ph type="title" idx="4294967295"/>
          </p:nvPr>
        </p:nvSpPr>
        <p:spPr>
          <a:xfrm>
            <a:off x="1587500" y="1837266"/>
            <a:ext cx="21209000" cy="1778001"/>
          </a:xfrm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 lvl="0">
              <a:defRPr sz="1800" cap="none"/>
            </a:pPr>
            <a:r>
              <a:rPr sz="9212" cap="all"/>
              <a:t>Significado de Força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body" idx="4294967295"/>
          </p:nvPr>
        </p:nvSpPr>
        <p:spPr>
          <a:xfrm>
            <a:off x="2543108" y="3371056"/>
            <a:ext cx="19297784" cy="8754799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defTabSz="473201">
              <a:lnSpc>
                <a:spcPct val="100000"/>
              </a:lnSpc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212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Vigor; tendência para provocar impacto; que impressiona: força artística.</a:t>
            </a:r>
          </a:p>
          <a:p>
            <a:pPr marL="0" lvl="0" indent="0" defTabSz="473201">
              <a:lnSpc>
                <a:spcPct val="100000"/>
              </a:lnSpc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212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Firmeza; que não se deixa vencer: força de vontade.</a:t>
            </a:r>
          </a:p>
          <a:p>
            <a:pPr marL="0" lvl="0" indent="0" defTabSz="473201">
              <a:lnSpc>
                <a:spcPct val="100000"/>
              </a:lnSpc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212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Apogeu; o maior nível de: a força da juventude.</a:t>
            </a:r>
          </a:p>
          <a:p>
            <a:pPr marL="0" lvl="0" indent="0" defTabSz="473201">
              <a:lnSpc>
                <a:spcPct val="100000"/>
              </a:lnSpc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212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Eletricidade: desliga a força.</a:t>
            </a:r>
          </a:p>
          <a:p>
            <a:pPr marL="0" lvl="0" indent="0" defTabSz="473201">
              <a:lnSpc>
                <a:spcPct val="100000"/>
              </a:lnSpc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212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aspecto mais importante de algo: a força do presidente é o povo.</a:t>
            </a:r>
          </a:p>
          <a:p>
            <a:pPr marL="0" lvl="0" indent="0" defTabSz="473201">
              <a:lnSpc>
                <a:spcPct val="100000"/>
              </a:lnSpc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212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(Etm. do latim: fortia.ae; fortis.e)</a:t>
            </a:r>
          </a:p>
          <a:p>
            <a:pPr marL="0" lvl="0" indent="0" defTabSz="473201">
              <a:lnSpc>
                <a:spcPct val="100000"/>
              </a:lnSpc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4212" b="1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defTabSz="473201">
              <a:lnSpc>
                <a:spcPct val="100000"/>
              </a:lnSpc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212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Sinônimo de força: apogeu, domínio, firmeza, impulso, influência, poder, robustez, vigor e violência</a:t>
            </a:r>
          </a:p>
        </p:txBody>
      </p:sp>
      <p:sp>
        <p:nvSpPr>
          <p:cNvPr id="133" name="Shape 133"/>
          <p:cNvSpPr>
            <a:spLocks noGrp="1"/>
          </p:cNvSpPr>
          <p:nvPr>
            <p:ph type="title" idx="4294967295"/>
          </p:nvPr>
        </p:nvSpPr>
        <p:spPr>
          <a:xfrm>
            <a:off x="1587500" y="1397000"/>
            <a:ext cx="21209000" cy="1778001"/>
          </a:xfrm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 lvl="0">
              <a:defRPr sz="1800" cap="none"/>
            </a:pPr>
            <a:r>
              <a:rPr sz="9212" cap="all"/>
              <a:t>Significado de Força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body" idx="4294967295"/>
          </p:nvPr>
        </p:nvSpPr>
        <p:spPr>
          <a:xfrm>
            <a:off x="2470745" y="2750343"/>
            <a:ext cx="19442510" cy="9535717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Quais são os tipos de força que existe?</a:t>
            </a:r>
          </a:p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00" b="1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força física</a:t>
            </a:r>
          </a:p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força mental/emocional </a:t>
            </a:r>
          </a:p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força espiritual </a:t>
            </a:r>
          </a:p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Etc…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 lvl="0">
              <a:defRPr sz="1800" cap="none"/>
            </a:pPr>
            <a:r>
              <a:rPr sz="9212" cap="all"/>
              <a:t>Salmo 18 :1-3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4294967295"/>
          </p:nvPr>
        </p:nvSpPr>
        <p:spPr>
          <a:xfrm>
            <a:off x="1714500" y="3584839"/>
            <a:ext cx="20955001" cy="7560470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defTabSz="584200">
              <a:lnSpc>
                <a:spcPct val="12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 Eu te amo, ó SENHOR, força minha. </a:t>
            </a:r>
          </a:p>
          <a:p>
            <a:pPr marL="0" lvl="0" indent="0" defTabSz="584200">
              <a:lnSpc>
                <a:spcPct val="12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 O SENHOR é a minha rocha, a minha cidadela, o meu libertador; o meu Deus, o meu rochedo em que me refugio; o meu escudo, a força da minha salvação, o meu baluarte. </a:t>
            </a:r>
          </a:p>
          <a:p>
            <a:pPr marL="0" lvl="0" indent="0" defTabSz="584200">
              <a:lnSpc>
                <a:spcPct val="12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 Invoco o SENHOR, digno de ser louvado, e serei salvo dos meus inimigos.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body" idx="4294967295"/>
          </p:nvPr>
        </p:nvSpPr>
        <p:spPr>
          <a:xfrm>
            <a:off x="2470745" y="2750343"/>
            <a:ext cx="19442510" cy="9293226"/>
          </a:xfrm>
          <a:prstGeom prst="rect">
            <a:avLst/>
          </a:prstGeom>
        </p:spPr>
        <p:txBody>
          <a:bodyPr lIns="0" tIns="0" rIns="0" bIns="0" anchor="t"/>
          <a:lstStyle/>
          <a:p>
            <a:pPr marL="858519" lvl="0" indent="-858519" defTabSz="554990">
              <a:lnSpc>
                <a:spcPct val="100000"/>
              </a:lnSpc>
              <a:spcBef>
                <a:spcPts val="2800"/>
              </a:spcBef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94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Canalize a sua força no seu relacionamento com Deus </a:t>
            </a:r>
          </a:p>
          <a:p>
            <a:pPr marL="0" lvl="0" indent="0" defTabSz="554990">
              <a:lnSpc>
                <a:spcPct val="100000"/>
              </a:lnSpc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4940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defTabSz="554990">
              <a:lnSpc>
                <a:spcPct val="100000"/>
              </a:lnSpc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940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Salmo 18: 1</a:t>
            </a:r>
          </a:p>
          <a:p>
            <a:pPr marL="0" lvl="0" indent="0" algn="ctr" defTabSz="554990">
              <a:lnSpc>
                <a:spcPct val="100000"/>
              </a:lnSpc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940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“Eu te amo, ó SENHOR, força minha.” </a:t>
            </a:r>
          </a:p>
          <a:p>
            <a:pPr marL="0" lvl="0" indent="0" algn="ctr" defTabSz="554990">
              <a:lnSpc>
                <a:spcPct val="100000"/>
              </a:lnSpc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4940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defTabSz="554990">
              <a:lnSpc>
                <a:spcPct val="100000"/>
              </a:lnSpc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940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Colossenses 1: 11</a:t>
            </a:r>
          </a:p>
          <a:p>
            <a:pPr marL="0" lvl="0" indent="0" algn="ctr" defTabSz="554990">
              <a:lnSpc>
                <a:spcPct val="100000"/>
              </a:lnSpc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940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"... sendo fortalecidos com todo o poder, de acordo com a força da sua glória, para que tenham toda a perseverança e paciência com alegria,"</a:t>
            </a:r>
          </a:p>
        </p:txBody>
      </p:sp>
      <p:sp>
        <p:nvSpPr>
          <p:cNvPr id="141" name="Shape 141"/>
          <p:cNvSpPr>
            <a:spLocks noGrp="1"/>
          </p:cNvSpPr>
          <p:nvPr>
            <p:ph type="title" idx="4294967295"/>
          </p:nvPr>
        </p:nvSpPr>
        <p:spPr>
          <a:xfrm>
            <a:off x="2095500" y="993775"/>
            <a:ext cx="20193000" cy="1317625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 cap="none"/>
            </a:pPr>
            <a:r>
              <a:rPr sz="5800" cap="all"/>
              <a:t>ONDE CANALIZAR A SUA FORÇA NESSE NOVO ANO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build="p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body" idx="4294967295"/>
          </p:nvPr>
        </p:nvSpPr>
        <p:spPr>
          <a:xfrm>
            <a:off x="2470745" y="2750343"/>
            <a:ext cx="19442510" cy="9535717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Canalize sua força nos seus relacionamentos </a:t>
            </a:r>
          </a:p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00" b="1">
              <a:solidFill>
                <a:srgbClr val="3E23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priorizar a família </a:t>
            </a:r>
          </a:p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investir em amizades que possuem o mesmo centro de interesses </a:t>
            </a:r>
          </a:p>
          <a:p>
            <a:pPr marL="0" lvl="0" indent="0" defTabSz="584200">
              <a:lnSpc>
                <a:spcPct val="100000"/>
              </a:lnSpc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 b="1">
                <a:solidFill>
                  <a:srgbClr val="3E23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Abertura e esforço para novas amizades</a:t>
            </a:r>
          </a:p>
        </p:txBody>
      </p:sp>
      <p:sp>
        <p:nvSpPr>
          <p:cNvPr id="144" name="Shape 144"/>
          <p:cNvSpPr>
            <a:spLocks noGrp="1"/>
          </p:cNvSpPr>
          <p:nvPr>
            <p:ph type="title" idx="4294967295"/>
          </p:nvPr>
        </p:nvSpPr>
        <p:spPr>
          <a:xfrm>
            <a:off x="2095500" y="993775"/>
            <a:ext cx="20193000" cy="1317625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 cap="none"/>
            </a:pPr>
            <a:r>
              <a:rPr sz="5800" cap="all"/>
              <a:t>ONDE CANALIZAR A SUA FORÇA NESSE NOVO ANO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build="p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3E231A"/>
      </a:dk1>
      <a:lt1>
        <a:srgbClr val="000000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Papyrus"/>
            <a:ea typeface="Papyrus"/>
            <a:cs typeface="Papyru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Papyrus"/>
            <a:ea typeface="Papyrus"/>
            <a:cs typeface="Papyru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Macintosh PowerPoint</Application>
  <PresentationFormat>Personnalisé</PresentationFormat>
  <Paragraphs>83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Black</vt:lpstr>
      <vt:lpstr>ONDE CANALIZAR A SUA FORÇA NESSE NOVO ANO</vt:lpstr>
      <vt:lpstr>Présentation PowerPoint</vt:lpstr>
      <vt:lpstr>O quê é força?</vt:lpstr>
      <vt:lpstr>Significado de Força</vt:lpstr>
      <vt:lpstr>Significado de Força</vt:lpstr>
      <vt:lpstr>Présentation PowerPoint</vt:lpstr>
      <vt:lpstr>Salmo 18 :1-3</vt:lpstr>
      <vt:lpstr>ONDE CANALIZAR A SUA FORÇA NESSE NOVO ANO</vt:lpstr>
      <vt:lpstr>ONDE CANALIZAR A SUA FORÇA NESSE NOVO ANO</vt:lpstr>
      <vt:lpstr>Présentation PowerPoint</vt:lpstr>
      <vt:lpstr>Présentation PowerPoint</vt:lpstr>
      <vt:lpstr>ONDE CANALIZAR A SUA FORÇA NESSE NOVO ANO</vt:lpstr>
      <vt:lpstr>Présentation PowerPoint</vt:lpstr>
      <vt:lpstr>Présentation PowerPoint</vt:lpstr>
      <vt:lpstr>Présentation PowerPoint</vt:lpstr>
      <vt:lpstr>Présentation PowerPoint</vt:lpstr>
      <vt:lpstr>ONDE CANALIZAR A SUA FORÇA NESSE NOVO ANO</vt:lpstr>
      <vt:lpstr>Présentation PowerPoint</vt:lpstr>
      <vt:lpstr>ONDE CANALIZAR A SUA FORÇA NESSE NOVO ANO</vt:lpstr>
      <vt:lpstr>Présentation PowerPoint</vt:lpstr>
      <vt:lpstr>ORAÇÃO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 CANALIZAR A SUA FORÇA NESSE NOVO ANO</dc:title>
  <cp:lastModifiedBy>Jaziel Rodrigues</cp:lastModifiedBy>
  <cp:revision>1</cp:revision>
  <dcterms:modified xsi:type="dcterms:W3CDTF">2015-01-11T10:51:41Z</dcterms:modified>
</cp:coreProperties>
</file>